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2" r:id="rId9"/>
    <p:sldId id="260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sunshinejoy.com/images/WholesaleTieDye/tie-dye_t-shirts_80.jpg&amp;imgrefurl=http://www.wholesalecentral.com/SearchResults.htm?searchstr=Clothing&amp;xcid=6182&amp;sas=0&amp;usg=__yW_VGpIOf0wHtHhS2LnZVfDddDk=&amp;h=295&amp;w=350&amp;sz=78&amp;hl=en&amp;start=13&amp;zoom=1&amp;um=1&amp;itbs=1&amp;tbnid=KTkT2oYUcfPMBM:&amp;tbnh=101&amp;tbnw=120&amp;prev=/images?q=dye+clothing&amp;um=1&amp;hl=en&amp;safe=active&amp;sa=G&amp;biw=1003&amp;bih=583&amp;ie=UTF-8&amp;tbs=isch:1&amp;ei=6seATZWVHNOXtwfAiJntCA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com/imgres?imgurl=http://www.skinstep.com/product_images/anagenese-eye-cream-01428481301.jpg&amp;imgrefurl=http://www.skinstep.com/orlane/&amp;usg=__ZFdmssIRqq6vowCiRFPmBAOiUe0=&amp;h=350&amp;w=350&amp;sz=25&amp;hl=en&amp;start=2&amp;zoom=1&amp;um=1&amp;itbs=1&amp;tbnid=yCT8MLekYwDhsM:&amp;tbnh=120&amp;tbnw=120&amp;prev=/images?q=eye+cream&amp;um=1&amp;hl=en&amp;safe=active&amp;biw=1003&amp;bih=583&amp;ie=UTF-8&amp;tbs=isch:1&amp;ei=LseATZnvGMKztweDwO3jC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com/imgres?imgurl=http://myopticalexperts.com/sites/6356/eyeglasses294717.jpg&amp;imgrefurl=http://www.myopticalexperts.com/&amp;usg=__420vPDdASbLNVBJgCd7z_URL-Nk=&amp;h=300&amp;w=600&amp;sz=12&amp;hl=en&amp;start=4&amp;zoom=1&amp;um=1&amp;itbs=1&amp;tbnid=XM9xj1ZXStMwxM:&amp;tbnh=68&amp;tbnw=135&amp;prev=/images?q=eyeglasses&amp;um=1&amp;hl=en&amp;safe=active&amp;biw=1003&amp;bih=583&amp;ie=UTF-8&amp;tbs=isch:1&amp;ei=oMeATdbHN82ztwfx3ojoCA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/imgres?imgurl=http://www.themedica.com/articles/gifs/medicine-bottle.jpg/medicine-bottle.jpg&amp;imgrefurl=http://www.themedica.com/articles/2008/06/safer-pharmaceuticals-now-poss.html&amp;usg=__WznmDWw6gHOSqQ8E4raU32h_Uos=&amp;h=311&amp;w=279&amp;sz=8&amp;hl=en&amp;start=3&amp;zoom=1&amp;um=1&amp;itbs=1&amp;tbnid=3fovdmZcgBAVwM:&amp;tbnh=117&amp;tbnw=105&amp;prev=/images?q=medicine&amp;um=1&amp;hl=en&amp;safe=active&amp;biw=1003&amp;bih=583&amp;ie=UTF-8&amp;tbs=isch:1&amp;ei=VMeATd2WMZC2tweE573zCA" TargetMode="Externa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/imgres?imgurl=http://3.bp.blogspot.com/_LsXEETmMJQg/SQHj2ECLVFI/AAAAAAAAAyM/LEq5aLNPrHE/s400/bad+carrots.jpg&amp;imgrefurl=http://naturallyyoursblog.blogspot.com/2008/10/baby-carrots-dipped-in-chlorine.html&amp;usg=__E-_rmsb59f6zOyoPQjUSCbdj5Sw=&amp;h=300&amp;w=400&amp;sz=28&amp;hl=en&amp;start=9&amp;zoom=1&amp;um=1&amp;itbs=1&amp;tbnid=To1XyHfrgCTviM:&amp;tbnh=93&amp;tbnw=124&amp;prev=/images?q=carrot+dipped+in+ranch&amp;um=1&amp;hl=en&amp;safe=active&amp;biw=1003&amp;bih=583&amp;ie=UTF-8&amp;tbs=isch:1&amp;ei=E8aATdy3O42ctwe18e3ICA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oebakes.com/wp-content/uploads/2008/04/carrot-cake01.jpg"/>
          <p:cNvPicPr>
            <a:picLocks noChangeAspect="1" noChangeArrowheads="1"/>
          </p:cNvPicPr>
          <p:nvPr/>
        </p:nvPicPr>
        <p:blipFill>
          <a:blip r:embed="rId2" cstate="print">
            <a:lum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130425"/>
            <a:ext cx="7696200" cy="1470025"/>
          </a:xfrm>
        </p:spPr>
        <p:txBody>
          <a:bodyPr/>
          <a:lstStyle/>
          <a:p>
            <a:r>
              <a:rPr lang="en-US" dirty="0" smtClean="0"/>
              <a:t>Planting Seeds of Friendship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William Shook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March 16, 2011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A2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Botanical name is Daucus Carota.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life cycle is annual.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carrot is very tall but also can be very short .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http://ecx.images-amazon.com/images/I/41gv5PdEO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62959"/>
            <a:ext cx="4343400" cy="5795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carrot needs full sunlight to 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carrot is usually 20-50cm tall but can get bigger.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They bloom every spring and summer.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does best in sandy soil and organic soil.</a:t>
            </a:r>
            <a:endParaRPr lang="en-US" dirty="0"/>
          </a:p>
        </p:txBody>
      </p:sp>
      <p:pic>
        <p:nvPicPr>
          <p:cNvPr id="15362" name="Picture 2" descr="http://img.diynetwork.com/DIY/2004/08/11/dffg119_1fb_le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295400"/>
            <a:ext cx="46482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Make sure your soil is moist but never soggy and keep lots of sand and organic materials in it. Also keep in sunlight.</a:t>
            </a:r>
            <a:endParaRPr lang="en-US" dirty="0"/>
          </a:p>
        </p:txBody>
      </p:sp>
      <p:pic>
        <p:nvPicPr>
          <p:cNvPr id="16386" name="Picture 2" descr="carrot growing in the soil and watering can Stock Photo - 44261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1" y="1259859"/>
            <a:ext cx="4648200" cy="5598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dye clothing</a:t>
            </a:r>
          </a:p>
          <a:p>
            <a:r>
              <a:rPr lang="en-US" dirty="0" smtClean="0"/>
              <a:t>For medicine </a:t>
            </a:r>
          </a:p>
          <a:p>
            <a:r>
              <a:rPr lang="en-US" dirty="0" smtClean="0"/>
              <a:t>Eye cream </a:t>
            </a:r>
          </a:p>
          <a:p>
            <a:r>
              <a:rPr lang="en-US" dirty="0" smtClean="0"/>
              <a:t>Treat burns</a:t>
            </a:r>
          </a:p>
          <a:p>
            <a:r>
              <a:rPr lang="en-US" dirty="0" smtClean="0"/>
              <a:t>Used for stress</a:t>
            </a:r>
          </a:p>
          <a:p>
            <a:r>
              <a:rPr lang="en-US" dirty="0" smtClean="0"/>
              <a:t>Make eye vision better</a:t>
            </a:r>
            <a:endParaRPr lang="en-US" dirty="0"/>
          </a:p>
        </p:txBody>
      </p:sp>
      <p:pic>
        <p:nvPicPr>
          <p:cNvPr id="18434" name="Picture 2" descr="http://t0.gstatic.com/images?q=tbn:ANd9GcTgP6RBQ36W3YrGM-globFwnPgMV6k784BQ1vvLf2KuatqzPXGGrlV5Fv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2057400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ANd9GcRGimgQutIyrIKg0o87bBASQRBZvirM3HJ0uZcBHQruIIBR1cGGlVZAv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219200"/>
            <a:ext cx="1524000" cy="1952625"/>
          </a:xfrm>
          <a:prstGeom prst="rect">
            <a:avLst/>
          </a:prstGeom>
          <a:noFill/>
        </p:spPr>
      </p:pic>
      <p:pic>
        <p:nvPicPr>
          <p:cNvPr id="18438" name="Picture 6" descr="http://t1.gstatic.com/images?q=tbn:ANd9GcTOYZ_gTYbk2Vgzo-tsxV-JCfahUT7u8rXcOIkHqg-xP5IvsZxUoUTnM6Xz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124200"/>
            <a:ext cx="1743075" cy="1638300"/>
          </a:xfrm>
          <a:prstGeom prst="rect">
            <a:avLst/>
          </a:prstGeom>
          <a:noFill/>
        </p:spPr>
      </p:pic>
      <p:pic>
        <p:nvPicPr>
          <p:cNvPr id="18440" name="Picture 8" descr="http://t3.gstatic.com/images?q=tbn:ANd9GcSz7bl-dyyLNLbhEBp9yZyXhlVyhsSUVx4HTdYkO_OXFs1CRfgVUePyF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38600" y="4356736"/>
            <a:ext cx="2971800" cy="2501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Varieties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a lot of ways to use carrots: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Carrot Cake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Party Platters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Food for animals and other creatures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For recipes and dishes</a:t>
            </a:r>
            <a:endParaRPr lang="en-US" dirty="0"/>
          </a:p>
        </p:txBody>
      </p:sp>
      <p:pic>
        <p:nvPicPr>
          <p:cNvPr id="17410" name="Picture 2" descr="http://www.cookiemadness.net/carrot%20cake%20sl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191000"/>
            <a:ext cx="3352800" cy="2667000"/>
          </a:xfrm>
          <a:prstGeom prst="rect">
            <a:avLst/>
          </a:prstGeom>
          <a:noFill/>
        </p:spPr>
      </p:pic>
      <p:pic>
        <p:nvPicPr>
          <p:cNvPr id="17412" name="Picture 4" descr="http://media.bigoo.ws/content/image/cartoon/cartoon_7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990600"/>
            <a:ext cx="2743200" cy="2895600"/>
          </a:xfrm>
          <a:prstGeom prst="rect">
            <a:avLst/>
          </a:prstGeom>
          <a:noFill/>
        </p:spPr>
      </p:pic>
      <p:pic>
        <p:nvPicPr>
          <p:cNvPr id="17414" name="Picture 6" descr="http://t3.gstatic.com/images?q=tbn:ANd9GcRza8ZdIhNoN1UWQmX9HMvT4zhx_v5PvBDq4Df_8QIjidVGqeWOH5EWX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4911213"/>
            <a:ext cx="2514600" cy="1946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479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Well the carrot has been around for 10,000 years. It originated in Afghanistan and its color was purple and yellow during the pre-900’s.</a:t>
            </a:r>
          </a:p>
          <a:p>
            <a:r>
              <a:rPr lang="en-US" dirty="0" smtClean="0"/>
              <a:t>It is indigenous to Europe and some parts of Asia . The carrot is one of the best known vegetables today.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Due_x0020_Date xmlns="96B5F9F0-A691-4E3F-9972-9DC3F6C86904" xsi:nil="true"/>
    <Class xmlns="96B5F9F0-A691-4E3F-9972-9DC3F6C86904" xsi:nil="true"/>
    <Teacher xmlns="96B5F9F0-A691-4E3F-9972-9DC3F6C8690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0F9B59691A63F4E99729DC3F6C86904" ma:contentTypeVersion="0" ma:contentTypeDescription="Create a new document." ma:contentTypeScope="" ma:versionID="2f4e135232aa280b61d5c242ec24c1ab">
  <xsd:schema xmlns:xsd="http://www.w3.org/2001/XMLSchema" xmlns:p="http://schemas.microsoft.com/office/2006/metadata/properties" xmlns:ns2="96B5F9F0-A691-4E3F-9972-9DC3F6C86904" targetNamespace="http://schemas.microsoft.com/office/2006/metadata/properties" ma:root="true" ma:fieldsID="bff0705ef7b95513deb62da9a73b71ff" ns2:_="">
    <xsd:import namespace="96B5F9F0-A691-4E3F-9972-9DC3F6C86904"/>
    <xsd:element name="properties">
      <xsd:complexType>
        <xsd:sequence>
          <xsd:element name="documentManagement">
            <xsd:complexType>
              <xsd:all>
                <xsd:element ref="ns2:Class" minOccurs="0"/>
                <xsd:element ref="ns2:Teacher" minOccurs="0"/>
                <xsd:element ref="ns2:Due_x0020_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96B5F9F0-A691-4E3F-9972-9DC3F6C86904" elementFormDefault="qualified">
    <xsd:import namespace="http://schemas.microsoft.com/office/2006/documentManagement/types"/>
    <xsd:element name="Class" ma:index="8" nillable="true" ma:displayName="Class" ma:internalName="Class">
      <xsd:simpleType>
        <xsd:restriction base="dms:Text">
          <xsd:maxLength value="255"/>
        </xsd:restriction>
      </xsd:simpleType>
    </xsd:element>
    <xsd:element name="Teacher" ma:index="9" nillable="true" ma:displayName="Teacher" ma:internalName="Teacher">
      <xsd:simpleType>
        <xsd:restriction base="dms:Text">
          <xsd:maxLength value="255"/>
        </xsd:restriction>
      </xsd:simpleType>
    </xsd:element>
    <xsd:element name="Due_x0020_Date" ma:index="10" nillable="true" ma:displayName="Due Date" ma:internalName="Due_x0020_Dat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09E9501-772D-4F7B-B02F-FB4752CA17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6A2BC-0F17-4F8A-8C56-B2808DCFB81C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96B5F9F0-A691-4E3F-9972-9DC3F6C86904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7CAF764-21D1-40B9-BBC9-BEA3CC1EDD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B5F9F0-A691-4E3F-9972-9DC3F6C8690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201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 </vt:lpstr>
      <vt:lpstr>Carrot</vt:lpstr>
      <vt:lpstr>Carrot Details</vt:lpstr>
      <vt:lpstr>Watering your seeds</vt:lpstr>
      <vt:lpstr>Carrot Uses</vt:lpstr>
      <vt:lpstr>Carrot Varieties </vt:lpstr>
      <vt:lpstr>History of the Carrot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220038</dc:creator>
  <cp:lastModifiedBy>220038</cp:lastModifiedBy>
  <cp:revision>6</cp:revision>
  <dcterms:created xsi:type="dcterms:W3CDTF">2011-03-16T13:31:35Z</dcterms:created>
  <dcterms:modified xsi:type="dcterms:W3CDTF">2011-03-30T13:43:43Z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0x010100F0F9B59691A63F4E99729DC3F6C86904</vt:lpwstr>
  </property>
</Properties>
</file>